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77" r:id="rId17"/>
    <p:sldId id="270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4" d="100"/>
          <a:sy n="124" d="100"/>
        </p:scale>
        <p:origin x="-2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03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79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02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9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64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9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92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74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66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7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3CA4-5000-4B8C-9B80-96688EBCDF63}" type="datetimeFigureOut">
              <a:rPr lang="nl-NL" smtClean="0"/>
              <a:t>09-06-20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BF27-BEFA-4EFD-850A-D36D438C3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94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6621" y="980728"/>
            <a:ext cx="6675659" cy="1470025"/>
          </a:xfrm>
        </p:spPr>
        <p:txBody>
          <a:bodyPr/>
          <a:lstStyle/>
          <a:p>
            <a:r>
              <a:rPr lang="nl-NL" dirty="0"/>
              <a:t>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79144" y="2564904"/>
            <a:ext cx="6400800" cy="230425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/>
              <a:t>Wat is een warmtepomp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/>
              <a:t>Ervaringen met warmtepompen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Hybride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water/water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/>
              <a:t>Werkgroep warmtepomp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0071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3" y="1772816"/>
            <a:ext cx="7133117" cy="4176464"/>
          </a:xfrm>
        </p:spPr>
        <p:txBody>
          <a:bodyPr>
            <a:normAutofit fontScale="62500" lnSpcReduction="20000"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Dieren			Haarlem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Installatie:	ketel   	bestaande ketel		</a:t>
            </a:r>
            <a:r>
              <a:rPr lang="nl-NL" sz="2400" dirty="0" err="1">
                <a:solidFill>
                  <a:schemeClr val="tx1"/>
                </a:solidFill>
              </a:rPr>
              <a:t>Valliant</a:t>
            </a:r>
            <a:r>
              <a:rPr lang="nl-NL" sz="2400" dirty="0">
                <a:solidFill>
                  <a:schemeClr val="tx1"/>
                </a:solidFill>
              </a:rPr>
              <a:t> HR 2017</a:t>
            </a:r>
          </a:p>
          <a:p>
            <a:pPr lvl="1" algn="l"/>
            <a:r>
              <a:rPr lang="nl-NL" sz="2000" dirty="0">
                <a:solidFill>
                  <a:schemeClr val="tx1"/>
                </a:solidFill>
              </a:rPr>
              <a:t>	</a:t>
            </a:r>
            <a:r>
              <a:rPr lang="nl-NL" sz="2000" dirty="0" err="1">
                <a:solidFill>
                  <a:schemeClr val="tx1"/>
                </a:solidFill>
              </a:rPr>
              <a:t>Hwp</a:t>
            </a:r>
            <a:r>
              <a:rPr lang="nl-NL" sz="2000" dirty="0">
                <a:solidFill>
                  <a:schemeClr val="tx1"/>
                </a:solidFill>
              </a:rPr>
              <a:t>     	 </a:t>
            </a:r>
            <a:r>
              <a:rPr lang="nl-NL" sz="2000" dirty="0" err="1">
                <a:solidFill>
                  <a:schemeClr val="tx1"/>
                </a:solidFill>
              </a:rPr>
              <a:t>Elga</a:t>
            </a:r>
            <a:r>
              <a:rPr lang="nl-NL" sz="2000" dirty="0">
                <a:solidFill>
                  <a:schemeClr val="tx1"/>
                </a:solidFill>
              </a:rPr>
              <a:t> 5 kW 2015		</a:t>
            </a:r>
            <a:r>
              <a:rPr lang="nl-NL" sz="2000" dirty="0" err="1">
                <a:solidFill>
                  <a:schemeClr val="tx1"/>
                </a:solidFill>
              </a:rPr>
              <a:t>Valliant</a:t>
            </a:r>
            <a:r>
              <a:rPr lang="nl-NL" sz="2000" dirty="0">
                <a:solidFill>
                  <a:schemeClr val="tx1"/>
                </a:solidFill>
              </a:rPr>
              <a:t> 8 kW 2017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Gasbesparing: 	ca 1400 m³			ca 1350 m³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Extra stroom:  	 ca 2500 kWh		ca 3200 kWh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Besparing energiekosten: 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2018	€ 410,=			€ 240,=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2019	€ 520,=			€ 310,=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Investering: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Bruto		€ 4500,=			€ 6300,=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Subsidie		€    500,=			€ 2100,=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Netto		€ 4000,=			€ 4200,=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TVT		ca 8 jaar			ca 14 jaar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Let op: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Veranderende omstandigheden. B.v. al dan niet met vakantie in de winter ( verschil ca 250 m³ per jaar)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Gedragsverandering: thermostaat hoger omdat de warmte groener is.</a:t>
            </a: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67544" y="610018"/>
            <a:ext cx="6694512" cy="1010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Hybride warmtepomp</a:t>
            </a:r>
            <a:br>
              <a:rPr lang="nl-NL" dirty="0"/>
            </a:br>
            <a:r>
              <a:rPr lang="nl-NL" sz="3600" dirty="0"/>
              <a:t>uitkomsten</a:t>
            </a:r>
          </a:p>
        </p:txBody>
      </p:sp>
    </p:spTree>
    <p:extLst>
      <p:ext uri="{BB962C8B-B14F-4D97-AF65-F5344CB8AC3E}">
        <p14:creationId xmlns:p14="http://schemas.microsoft.com/office/powerpoint/2010/main" val="395949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6400800" cy="1752600"/>
          </a:xfrm>
        </p:spPr>
        <p:txBody>
          <a:bodyPr/>
          <a:lstStyle/>
          <a:p>
            <a:r>
              <a:rPr lang="nl-NL" dirty="0"/>
              <a:t>Cor Nouws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75435" y="1412776"/>
            <a:ext cx="6694512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Ervaring met een water/water </a:t>
            </a:r>
          </a:p>
          <a:p>
            <a:r>
              <a:rPr lang="nl-NL" sz="3600" dirty="0"/>
              <a:t>warmtepomp</a:t>
            </a:r>
            <a:br>
              <a:rPr lang="nl-NL" sz="3600" dirty="0"/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1491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694512" cy="1470025"/>
          </a:xfrm>
        </p:spPr>
        <p:txBody>
          <a:bodyPr/>
          <a:lstStyle/>
          <a:p>
            <a:r>
              <a:rPr lang="nl-NL" dirty="0"/>
              <a:t>Werkgroep warmtepomp</a:t>
            </a:r>
            <a:br>
              <a:rPr lang="nl-NL" dirty="0"/>
            </a:br>
            <a:r>
              <a:rPr lang="nl-NL" sz="2000" dirty="0"/>
              <a:t>8 deelnemers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Berekenen benodigd vermogen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Op basis van kengetallen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M.b.v. softwarepakket</a:t>
            </a:r>
          </a:p>
          <a:p>
            <a:pPr algn="l"/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692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694512" cy="1470025"/>
          </a:xfrm>
        </p:spPr>
        <p:txBody>
          <a:bodyPr/>
          <a:lstStyle/>
          <a:p>
            <a:r>
              <a:rPr lang="nl-NL" dirty="0"/>
              <a:t>Werkgroep warmtepomp</a:t>
            </a:r>
            <a:br>
              <a:rPr lang="nl-NL" dirty="0"/>
            </a:br>
            <a:r>
              <a:rPr lang="nl-NL" sz="2000" dirty="0"/>
              <a:t>8 deelnemers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voorbeelden</a:t>
            </a:r>
          </a:p>
          <a:p>
            <a:pPr algn="l"/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3017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694512" cy="1470025"/>
          </a:xfrm>
        </p:spPr>
        <p:txBody>
          <a:bodyPr/>
          <a:lstStyle/>
          <a:p>
            <a:r>
              <a:rPr lang="nl-NL" dirty="0"/>
              <a:t>Werkgroep warmtepomp</a:t>
            </a:r>
            <a:br>
              <a:rPr lang="nl-NL" dirty="0"/>
            </a:br>
            <a:r>
              <a:rPr lang="nl-NL" sz="2000" dirty="0"/>
              <a:t>8 deelnemers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/>
          <a:lstStyle/>
          <a:p>
            <a:pPr algn="l"/>
            <a:r>
              <a:rPr lang="nl-NL" dirty="0"/>
              <a:t>Tips bij aanvragen offertes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968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694512" cy="1470025"/>
          </a:xfrm>
        </p:spPr>
        <p:txBody>
          <a:bodyPr/>
          <a:lstStyle/>
          <a:p>
            <a:r>
              <a:rPr lang="nl-NL" dirty="0"/>
              <a:t>Werkgroep warmtepomp</a:t>
            </a:r>
            <a:br>
              <a:rPr lang="nl-NL" dirty="0"/>
            </a:br>
            <a:r>
              <a:rPr lang="nl-NL" sz="2000" dirty="0"/>
              <a:t>8 deelnemers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/>
          <a:lstStyle/>
          <a:p>
            <a:pPr algn="l"/>
            <a:r>
              <a:rPr lang="nl-NL" dirty="0"/>
              <a:t>Installateurs in gemeente Rheden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2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694512" cy="1470025"/>
          </a:xfrm>
        </p:spPr>
        <p:txBody>
          <a:bodyPr/>
          <a:lstStyle/>
          <a:p>
            <a:r>
              <a:rPr lang="nl-NL" dirty="0"/>
              <a:t>Werkgroep warmtepomp</a:t>
            </a:r>
            <a:br>
              <a:rPr lang="nl-NL" dirty="0"/>
            </a:br>
            <a:r>
              <a:rPr lang="nl-NL" sz="2000" dirty="0"/>
              <a:t>8 deelnemers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/>
          <a:lstStyle/>
          <a:p>
            <a:pPr algn="l"/>
            <a:r>
              <a:rPr lang="nl-NL" dirty="0"/>
              <a:t>Vervolg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Casestudie wijkoplossing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Case studie Hybride warmtepomp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94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https://warmtepomp-weetjes.nl/</a:t>
            </a:r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173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805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23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5636" y="764704"/>
            <a:ext cx="6820660" cy="1470025"/>
          </a:xfrm>
        </p:spPr>
        <p:txBody>
          <a:bodyPr/>
          <a:lstStyle/>
          <a:p>
            <a:r>
              <a:rPr lang="nl-NL" dirty="0"/>
              <a:t>Wat is een 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66" y="2564904"/>
            <a:ext cx="818803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20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443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046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768752" cy="1470025"/>
          </a:xfrm>
        </p:spPr>
        <p:txBody>
          <a:bodyPr/>
          <a:lstStyle/>
          <a:p>
            <a:r>
              <a:rPr lang="nl-NL" dirty="0"/>
              <a:t>Waarom een 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6400800" cy="345638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Multifunctioneel (verwarmen en koelen)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Lagere energierekening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Energie-efficiënt </a:t>
            </a:r>
            <a:r>
              <a:rPr lang="nl-NL" sz="1800" dirty="0"/>
              <a:t>(WP verbruikt 2-3 keer minder energie)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Geen of minder verbranding fossiele grondstoffen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Positieve invloed op de EPC van de woning (hogere </a:t>
            </a:r>
            <a:r>
              <a:rPr lang="nl-NL" sz="2400"/>
              <a:t>verkoopwaarde)</a:t>
            </a:r>
            <a:endParaRPr lang="nl-NL" sz="2400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632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6766520" cy="1470025"/>
          </a:xfrm>
        </p:spPr>
        <p:txBody>
          <a:bodyPr/>
          <a:lstStyle/>
          <a:p>
            <a:r>
              <a:rPr lang="nl-NL" dirty="0"/>
              <a:t>Wanneer een 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6400800" cy="32403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Huis goed geïsoleerd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Bij voorkeur lage temperatuurverwarming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5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Soorten 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687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21553"/>
            <a:ext cx="6118448" cy="1470025"/>
          </a:xfrm>
        </p:spPr>
        <p:txBody>
          <a:bodyPr/>
          <a:lstStyle/>
          <a:p>
            <a:r>
              <a:rPr lang="nl-NL" dirty="0"/>
              <a:t>Wachten op ??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891578"/>
            <a:ext cx="6400800" cy="391368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Woningbouw verenigingen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Prijzen gaan omlaag?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Wat doet de gemeente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Warmtenet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Wijkverwarming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Duidelijkheid over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Kan het elektriciteitsnet zoveel </a:t>
            </a:r>
            <a:r>
              <a:rPr lang="nl-NL" dirty="0" err="1"/>
              <a:t>wp</a:t>
            </a:r>
            <a:r>
              <a:rPr lang="nl-NL" dirty="0"/>
              <a:t> aan?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Antwoord op de vraag klopt het voorgeschotelde rendement wel?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Enz.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510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Ervaring met een hybride warmtepomp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Teun Tieleman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74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10018"/>
            <a:ext cx="6694512" cy="1010543"/>
          </a:xfrm>
        </p:spPr>
        <p:txBody>
          <a:bodyPr>
            <a:normAutofit fontScale="90000"/>
          </a:bodyPr>
          <a:lstStyle/>
          <a:p>
            <a:r>
              <a:rPr lang="nl-NL" dirty="0"/>
              <a:t>Hybride warmtepomp</a:t>
            </a:r>
            <a:br>
              <a:rPr lang="nl-NL" dirty="0"/>
            </a:br>
            <a:r>
              <a:rPr lang="nl-NL" sz="3600" dirty="0"/>
              <a:t>uitgangs situatie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056" y="3573016"/>
            <a:ext cx="2624336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64064" y="3356992"/>
            <a:ext cx="7968376" cy="2232248"/>
          </a:xfrm>
        </p:spPr>
        <p:txBody>
          <a:bodyPr>
            <a:noAutofit/>
          </a:bodyPr>
          <a:lstStyle/>
          <a:p>
            <a:pPr algn="l"/>
            <a:r>
              <a:rPr lang="nl-NL" sz="2000" dirty="0">
                <a:solidFill>
                  <a:schemeClr val="tx1"/>
                </a:solidFill>
              </a:rPr>
              <a:t>Type			vrijstaande bungalow	tussenwoning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Bouwjaar			1974			1892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Isolatie (na-isolatie)		matig			matig/slecht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Warmteafgiftesysteem	convector, radiatoren	radiatoren &gt; 25 jaar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Ketel			Nefit HR 2009 35 kW	HR, einde levensduur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Gasverbruik vóór </a:t>
            </a:r>
            <a:r>
              <a:rPr lang="nl-NL" sz="2000" dirty="0" err="1">
                <a:solidFill>
                  <a:schemeClr val="tx1"/>
                </a:solidFill>
              </a:rPr>
              <a:t>Hwp</a:t>
            </a:r>
            <a:r>
              <a:rPr lang="nl-NL" sz="2000" dirty="0">
                <a:solidFill>
                  <a:schemeClr val="tx1"/>
                </a:solidFill>
              </a:rPr>
              <a:t>	ca 3400 m³		ca 1700 m³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419872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Woning Dieren		Woning Haarlem</a:t>
            </a:r>
          </a:p>
        </p:txBody>
      </p:sp>
    </p:spTree>
    <p:extLst>
      <p:ext uri="{BB962C8B-B14F-4D97-AF65-F5344CB8AC3E}">
        <p14:creationId xmlns:p14="http://schemas.microsoft.com/office/powerpoint/2010/main" val="71081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7" y="2276872"/>
            <a:ext cx="8451883" cy="3361928"/>
          </a:xfrm>
        </p:spPr>
        <p:txBody>
          <a:bodyPr>
            <a:normAutofit/>
          </a:bodyPr>
          <a:lstStyle/>
          <a:p>
            <a:pPr algn="l"/>
            <a:r>
              <a:rPr lang="nl-NL" sz="2400" dirty="0">
                <a:solidFill>
                  <a:schemeClr val="tx1"/>
                </a:solidFill>
              </a:rPr>
              <a:t>			Dieren		Haarlem 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Installatie		</a:t>
            </a:r>
            <a:r>
              <a:rPr lang="nl-NL" sz="2400" dirty="0" err="1">
                <a:solidFill>
                  <a:schemeClr val="tx1"/>
                </a:solidFill>
              </a:rPr>
              <a:t>Hwp</a:t>
            </a:r>
            <a:r>
              <a:rPr lang="nl-NL" sz="2400" dirty="0">
                <a:solidFill>
                  <a:schemeClr val="tx1"/>
                </a:solidFill>
              </a:rPr>
              <a:t>		geen </a:t>
            </a:r>
            <a:r>
              <a:rPr lang="nl-NL" sz="2400" dirty="0" err="1">
                <a:solidFill>
                  <a:schemeClr val="tx1"/>
                </a:solidFill>
              </a:rPr>
              <a:t>Hwp</a:t>
            </a:r>
            <a:r>
              <a:rPr lang="nl-NL" sz="2400" dirty="0">
                <a:solidFill>
                  <a:schemeClr val="tx1"/>
                </a:solidFill>
              </a:rPr>
              <a:t>, nieuwe cv ketel.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Gasbesparing: 		ca 2000 m³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Extra stroom : 		ca 4700 kWh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Besparing energiekosten: € 350,=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Investering na subsidie: € 2300,=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P.O.T.			7 jaar</a:t>
            </a:r>
          </a:p>
        </p:txBody>
      </p:sp>
      <p:pic>
        <p:nvPicPr>
          <p:cNvPr id="4" name="Picture 2" descr="O:\Klussen\Werkgroepen\Duurzaam Dieren West (WDDW)\Afbeeldingen presentatie\Logo WDDW (def)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61" y="339003"/>
            <a:ext cx="1174750" cy="1552575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67544" y="404664"/>
            <a:ext cx="669451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Hybride warmtepomp</a:t>
            </a:r>
            <a:br>
              <a:rPr lang="nl-NL" dirty="0"/>
            </a:br>
            <a:endParaRPr lang="nl-NL" dirty="0"/>
          </a:p>
          <a:p>
            <a:r>
              <a:rPr lang="nl-NL" dirty="0"/>
              <a:t>advies </a:t>
            </a:r>
            <a:r>
              <a:rPr lang="nl-NL" dirty="0" err="1"/>
              <a:t>milieucentraal</a:t>
            </a:r>
            <a:endParaRPr lang="nl-NL" dirty="0"/>
          </a:p>
          <a:p>
            <a:r>
              <a:rPr lang="nl-NL" sz="2800" dirty="0"/>
              <a:t>            webpagina “welke </a:t>
            </a:r>
            <a:r>
              <a:rPr lang="nl-NL" sz="2800" dirty="0" err="1"/>
              <a:t>Wp</a:t>
            </a:r>
            <a:r>
              <a:rPr lang="nl-NL" sz="2800" dirty="0"/>
              <a:t> past bij jou. “. 	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7298561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179</Words>
  <Application>Microsoft Macintosh PowerPoint</Application>
  <PresentationFormat>Diavoorstelling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Kantoorthema</vt:lpstr>
      <vt:lpstr>Warmtepomp</vt:lpstr>
      <vt:lpstr>Wat is een warmtepomp</vt:lpstr>
      <vt:lpstr>Waarom een warmtepomp</vt:lpstr>
      <vt:lpstr>Wanneer een warmtepomp</vt:lpstr>
      <vt:lpstr>Soorten warmtepomp</vt:lpstr>
      <vt:lpstr>Wachten op ??</vt:lpstr>
      <vt:lpstr>Ervaring met een hybride warmtepomp</vt:lpstr>
      <vt:lpstr>Hybride warmtepomp uitgangs situatie</vt:lpstr>
      <vt:lpstr>PowerPoint-presentatie</vt:lpstr>
      <vt:lpstr>PowerPoint-presentatie</vt:lpstr>
      <vt:lpstr>PowerPoint-presentatie</vt:lpstr>
      <vt:lpstr>Werkgroep warmtepomp 8 deelnemers</vt:lpstr>
      <vt:lpstr>Werkgroep warmtepomp 8 deelnemers</vt:lpstr>
      <vt:lpstr>Werkgroep warmtepomp 8 deelnemers</vt:lpstr>
      <vt:lpstr>Werkgroep warmtepomp 8 deelnemers</vt:lpstr>
      <vt:lpstr>Werkgroep warmtepomp 8 deelnemers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een warmtepomp</dc:title>
  <dc:creator>c.alberts</dc:creator>
  <cp:lastModifiedBy>Herman Hotho</cp:lastModifiedBy>
  <cp:revision>26</cp:revision>
  <dcterms:created xsi:type="dcterms:W3CDTF">2018-12-18T20:32:21Z</dcterms:created>
  <dcterms:modified xsi:type="dcterms:W3CDTF">2020-06-09T13:34:56Z</dcterms:modified>
</cp:coreProperties>
</file>