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51" r:id="rId2"/>
    <p:sldId id="352" r:id="rId3"/>
    <p:sldId id="353"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35" d="100"/>
          <a:sy n="135" d="100"/>
        </p:scale>
        <p:origin x="-109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B59D103-C380-EB47-82FD-3A009257475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DE7551AF-8D3E-BF49-88DC-768496112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2113AA2E-603F-F54A-9F42-59FE6BA0A143}"/>
              </a:ext>
            </a:extLst>
          </p:cNvPr>
          <p:cNvSpPr>
            <a:spLocks noGrp="1"/>
          </p:cNvSpPr>
          <p:nvPr>
            <p:ph type="dt" sz="half" idx="10"/>
          </p:nvPr>
        </p:nvSpPr>
        <p:spPr/>
        <p:txBody>
          <a:bodyPr/>
          <a:lstStyle/>
          <a:p>
            <a:fld id="{90BA4BDB-F31B-B040-BE19-B2C711CC1404}" type="datetimeFigureOut">
              <a:rPr lang="nl-NL" smtClean="0"/>
              <a:t>09-06-20</a:t>
            </a:fld>
            <a:endParaRPr lang="nl-NL"/>
          </a:p>
        </p:txBody>
      </p:sp>
      <p:sp>
        <p:nvSpPr>
          <p:cNvPr id="5" name="Tijdelijke aanduiding voor voettekst 4">
            <a:extLst>
              <a:ext uri="{FF2B5EF4-FFF2-40B4-BE49-F238E27FC236}">
                <a16:creationId xmlns:a16="http://schemas.microsoft.com/office/drawing/2014/main" xmlns="" id="{14589E0B-321E-D548-9D41-98341F0570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59BEFBBD-8277-344A-AF09-565EE693E86E}"/>
              </a:ext>
            </a:extLst>
          </p:cNvPr>
          <p:cNvSpPr>
            <a:spLocks noGrp="1"/>
          </p:cNvSpPr>
          <p:nvPr>
            <p:ph type="sldNum" sz="quarter" idx="12"/>
          </p:nvPr>
        </p:nvSpPr>
        <p:spPr/>
        <p:txBody>
          <a:bodyPr/>
          <a:lstStyle/>
          <a:p>
            <a:fld id="{7206CB37-DA2F-9344-BB32-A0FCFB312A69}" type="slidenum">
              <a:rPr lang="nl-NL" smtClean="0"/>
              <a:t>‹nr.›</a:t>
            </a:fld>
            <a:endParaRPr lang="nl-NL"/>
          </a:p>
        </p:txBody>
      </p:sp>
    </p:spTree>
    <p:extLst>
      <p:ext uri="{BB962C8B-B14F-4D97-AF65-F5344CB8AC3E}">
        <p14:creationId xmlns:p14="http://schemas.microsoft.com/office/powerpoint/2010/main" val="414844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0B014A-143D-A34D-8F2E-873350C6268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791E62E3-22A0-7C48-B15D-1EC9CCE0401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6A1972B8-DD27-5944-9601-31B76685ECD6}"/>
              </a:ext>
            </a:extLst>
          </p:cNvPr>
          <p:cNvSpPr>
            <a:spLocks noGrp="1"/>
          </p:cNvSpPr>
          <p:nvPr>
            <p:ph type="dt" sz="half" idx="10"/>
          </p:nvPr>
        </p:nvSpPr>
        <p:spPr/>
        <p:txBody>
          <a:bodyPr/>
          <a:lstStyle/>
          <a:p>
            <a:fld id="{90BA4BDB-F31B-B040-BE19-B2C711CC1404}" type="datetimeFigureOut">
              <a:rPr lang="nl-NL" smtClean="0"/>
              <a:t>09-06-20</a:t>
            </a:fld>
            <a:endParaRPr lang="nl-NL"/>
          </a:p>
        </p:txBody>
      </p:sp>
      <p:sp>
        <p:nvSpPr>
          <p:cNvPr id="5" name="Tijdelijke aanduiding voor voettekst 4">
            <a:extLst>
              <a:ext uri="{FF2B5EF4-FFF2-40B4-BE49-F238E27FC236}">
                <a16:creationId xmlns:a16="http://schemas.microsoft.com/office/drawing/2014/main" xmlns="" id="{9F2F663F-867C-0944-9967-1AE70AB4E2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E7273D5D-9D5A-B14D-A35D-5837B77B42FA}"/>
              </a:ext>
            </a:extLst>
          </p:cNvPr>
          <p:cNvSpPr>
            <a:spLocks noGrp="1"/>
          </p:cNvSpPr>
          <p:nvPr>
            <p:ph type="sldNum" sz="quarter" idx="12"/>
          </p:nvPr>
        </p:nvSpPr>
        <p:spPr/>
        <p:txBody>
          <a:bodyPr/>
          <a:lstStyle/>
          <a:p>
            <a:fld id="{7206CB37-DA2F-9344-BB32-A0FCFB312A69}" type="slidenum">
              <a:rPr lang="nl-NL" smtClean="0"/>
              <a:t>‹nr.›</a:t>
            </a:fld>
            <a:endParaRPr lang="nl-NL"/>
          </a:p>
        </p:txBody>
      </p:sp>
    </p:spTree>
    <p:extLst>
      <p:ext uri="{BB962C8B-B14F-4D97-AF65-F5344CB8AC3E}">
        <p14:creationId xmlns:p14="http://schemas.microsoft.com/office/powerpoint/2010/main" val="156008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F3D28C78-1379-864B-97B9-DE490ED49E3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61520013-DC96-5540-87BA-DD5668447E3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5F601008-EDA6-3340-AB2A-02700329BA40}"/>
              </a:ext>
            </a:extLst>
          </p:cNvPr>
          <p:cNvSpPr>
            <a:spLocks noGrp="1"/>
          </p:cNvSpPr>
          <p:nvPr>
            <p:ph type="dt" sz="half" idx="10"/>
          </p:nvPr>
        </p:nvSpPr>
        <p:spPr/>
        <p:txBody>
          <a:bodyPr/>
          <a:lstStyle/>
          <a:p>
            <a:fld id="{90BA4BDB-F31B-B040-BE19-B2C711CC1404}" type="datetimeFigureOut">
              <a:rPr lang="nl-NL" smtClean="0"/>
              <a:t>09-06-20</a:t>
            </a:fld>
            <a:endParaRPr lang="nl-NL"/>
          </a:p>
        </p:txBody>
      </p:sp>
      <p:sp>
        <p:nvSpPr>
          <p:cNvPr id="5" name="Tijdelijke aanduiding voor voettekst 4">
            <a:extLst>
              <a:ext uri="{FF2B5EF4-FFF2-40B4-BE49-F238E27FC236}">
                <a16:creationId xmlns:a16="http://schemas.microsoft.com/office/drawing/2014/main" xmlns="" id="{05E430B3-1C59-5D48-B4FB-C54694A899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8CB22683-FF9D-4E41-B84C-E6C3157C660A}"/>
              </a:ext>
            </a:extLst>
          </p:cNvPr>
          <p:cNvSpPr>
            <a:spLocks noGrp="1"/>
          </p:cNvSpPr>
          <p:nvPr>
            <p:ph type="sldNum" sz="quarter" idx="12"/>
          </p:nvPr>
        </p:nvSpPr>
        <p:spPr/>
        <p:txBody>
          <a:bodyPr/>
          <a:lstStyle/>
          <a:p>
            <a:fld id="{7206CB37-DA2F-9344-BB32-A0FCFB312A69}" type="slidenum">
              <a:rPr lang="nl-NL" smtClean="0"/>
              <a:t>‹nr.›</a:t>
            </a:fld>
            <a:endParaRPr lang="nl-NL"/>
          </a:p>
        </p:txBody>
      </p:sp>
    </p:spTree>
    <p:extLst>
      <p:ext uri="{BB962C8B-B14F-4D97-AF65-F5344CB8AC3E}">
        <p14:creationId xmlns:p14="http://schemas.microsoft.com/office/powerpoint/2010/main" val="383462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2BCA83-1D69-7948-8FA1-9D13E0B27B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90B03544-A341-1443-83F9-24AED71EB2E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58C1310F-A005-FD4A-BF3B-6D1E8C40E336}"/>
              </a:ext>
            </a:extLst>
          </p:cNvPr>
          <p:cNvSpPr>
            <a:spLocks noGrp="1"/>
          </p:cNvSpPr>
          <p:nvPr>
            <p:ph type="dt" sz="half" idx="10"/>
          </p:nvPr>
        </p:nvSpPr>
        <p:spPr/>
        <p:txBody>
          <a:bodyPr/>
          <a:lstStyle/>
          <a:p>
            <a:fld id="{90BA4BDB-F31B-B040-BE19-B2C711CC1404}" type="datetimeFigureOut">
              <a:rPr lang="nl-NL" smtClean="0"/>
              <a:t>09-06-20</a:t>
            </a:fld>
            <a:endParaRPr lang="nl-NL"/>
          </a:p>
        </p:txBody>
      </p:sp>
      <p:sp>
        <p:nvSpPr>
          <p:cNvPr id="5" name="Tijdelijke aanduiding voor voettekst 4">
            <a:extLst>
              <a:ext uri="{FF2B5EF4-FFF2-40B4-BE49-F238E27FC236}">
                <a16:creationId xmlns:a16="http://schemas.microsoft.com/office/drawing/2014/main" xmlns="" id="{A0AED5E9-8C75-B146-8A2C-67A789F9C17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1D291A7D-77FA-4244-AF58-712E27AD42BC}"/>
              </a:ext>
            </a:extLst>
          </p:cNvPr>
          <p:cNvSpPr>
            <a:spLocks noGrp="1"/>
          </p:cNvSpPr>
          <p:nvPr>
            <p:ph type="sldNum" sz="quarter" idx="12"/>
          </p:nvPr>
        </p:nvSpPr>
        <p:spPr/>
        <p:txBody>
          <a:bodyPr/>
          <a:lstStyle/>
          <a:p>
            <a:fld id="{7206CB37-DA2F-9344-BB32-A0FCFB312A69}" type="slidenum">
              <a:rPr lang="nl-NL" smtClean="0"/>
              <a:t>‹nr.›</a:t>
            </a:fld>
            <a:endParaRPr lang="nl-NL"/>
          </a:p>
        </p:txBody>
      </p:sp>
    </p:spTree>
    <p:extLst>
      <p:ext uri="{BB962C8B-B14F-4D97-AF65-F5344CB8AC3E}">
        <p14:creationId xmlns:p14="http://schemas.microsoft.com/office/powerpoint/2010/main" val="1790704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05F4202-8B82-AE41-81B0-581B3A9397C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D392841B-0F7B-DF4D-8831-5F0350901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595A6E76-E41D-684C-B324-E973F9C595AB}"/>
              </a:ext>
            </a:extLst>
          </p:cNvPr>
          <p:cNvSpPr>
            <a:spLocks noGrp="1"/>
          </p:cNvSpPr>
          <p:nvPr>
            <p:ph type="dt" sz="half" idx="10"/>
          </p:nvPr>
        </p:nvSpPr>
        <p:spPr/>
        <p:txBody>
          <a:bodyPr/>
          <a:lstStyle/>
          <a:p>
            <a:fld id="{90BA4BDB-F31B-B040-BE19-B2C711CC1404}" type="datetimeFigureOut">
              <a:rPr lang="nl-NL" smtClean="0"/>
              <a:t>09-06-20</a:t>
            </a:fld>
            <a:endParaRPr lang="nl-NL"/>
          </a:p>
        </p:txBody>
      </p:sp>
      <p:sp>
        <p:nvSpPr>
          <p:cNvPr id="5" name="Tijdelijke aanduiding voor voettekst 4">
            <a:extLst>
              <a:ext uri="{FF2B5EF4-FFF2-40B4-BE49-F238E27FC236}">
                <a16:creationId xmlns:a16="http://schemas.microsoft.com/office/drawing/2014/main" xmlns="" id="{4D981CD5-21A3-0A4D-B322-71BD64E3EF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68493A2E-9E42-1542-909A-0B22AB9774A4}"/>
              </a:ext>
            </a:extLst>
          </p:cNvPr>
          <p:cNvSpPr>
            <a:spLocks noGrp="1"/>
          </p:cNvSpPr>
          <p:nvPr>
            <p:ph type="sldNum" sz="quarter" idx="12"/>
          </p:nvPr>
        </p:nvSpPr>
        <p:spPr/>
        <p:txBody>
          <a:bodyPr/>
          <a:lstStyle/>
          <a:p>
            <a:fld id="{7206CB37-DA2F-9344-BB32-A0FCFB312A69}" type="slidenum">
              <a:rPr lang="nl-NL" smtClean="0"/>
              <a:t>‹nr.›</a:t>
            </a:fld>
            <a:endParaRPr lang="nl-NL"/>
          </a:p>
        </p:txBody>
      </p:sp>
    </p:spTree>
    <p:extLst>
      <p:ext uri="{BB962C8B-B14F-4D97-AF65-F5344CB8AC3E}">
        <p14:creationId xmlns:p14="http://schemas.microsoft.com/office/powerpoint/2010/main" val="247788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1A3B4E-9C09-B84D-A074-972A2B64396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9C9CD83D-8A8A-DB4A-BB44-5D457DF05E9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56307F89-8FB8-954E-AF7F-E300861CC0E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3E03F718-87CD-6449-8138-7777AAA73A8B}"/>
              </a:ext>
            </a:extLst>
          </p:cNvPr>
          <p:cNvSpPr>
            <a:spLocks noGrp="1"/>
          </p:cNvSpPr>
          <p:nvPr>
            <p:ph type="dt" sz="half" idx="10"/>
          </p:nvPr>
        </p:nvSpPr>
        <p:spPr/>
        <p:txBody>
          <a:bodyPr/>
          <a:lstStyle/>
          <a:p>
            <a:fld id="{90BA4BDB-F31B-B040-BE19-B2C711CC1404}" type="datetimeFigureOut">
              <a:rPr lang="nl-NL" smtClean="0"/>
              <a:t>09-06-20</a:t>
            </a:fld>
            <a:endParaRPr lang="nl-NL"/>
          </a:p>
        </p:txBody>
      </p:sp>
      <p:sp>
        <p:nvSpPr>
          <p:cNvPr id="6" name="Tijdelijke aanduiding voor voettekst 5">
            <a:extLst>
              <a:ext uri="{FF2B5EF4-FFF2-40B4-BE49-F238E27FC236}">
                <a16:creationId xmlns:a16="http://schemas.microsoft.com/office/drawing/2014/main" xmlns="" id="{5F540F6E-2371-5245-91CB-C4B4A277B34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7E4CBA4E-0B10-F84F-9EC8-7C774E0B83DE}"/>
              </a:ext>
            </a:extLst>
          </p:cNvPr>
          <p:cNvSpPr>
            <a:spLocks noGrp="1"/>
          </p:cNvSpPr>
          <p:nvPr>
            <p:ph type="sldNum" sz="quarter" idx="12"/>
          </p:nvPr>
        </p:nvSpPr>
        <p:spPr/>
        <p:txBody>
          <a:bodyPr/>
          <a:lstStyle/>
          <a:p>
            <a:fld id="{7206CB37-DA2F-9344-BB32-A0FCFB312A69}" type="slidenum">
              <a:rPr lang="nl-NL" smtClean="0"/>
              <a:t>‹nr.›</a:t>
            </a:fld>
            <a:endParaRPr lang="nl-NL"/>
          </a:p>
        </p:txBody>
      </p:sp>
    </p:spTree>
    <p:extLst>
      <p:ext uri="{BB962C8B-B14F-4D97-AF65-F5344CB8AC3E}">
        <p14:creationId xmlns:p14="http://schemas.microsoft.com/office/powerpoint/2010/main" val="274250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0D0DAE7-F66A-F740-BAB1-2186108F496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6F08A368-85AD-AF4A-978B-53E616A7C2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9602283A-D550-4B49-B8EB-A1960556BC3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5DADB858-30AC-7B4F-A144-02F214C5F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C31A7353-6516-044E-A959-A41229A8301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B8B08410-D0D6-D440-B3D8-5A0751229ABF}"/>
              </a:ext>
            </a:extLst>
          </p:cNvPr>
          <p:cNvSpPr>
            <a:spLocks noGrp="1"/>
          </p:cNvSpPr>
          <p:nvPr>
            <p:ph type="dt" sz="half" idx="10"/>
          </p:nvPr>
        </p:nvSpPr>
        <p:spPr/>
        <p:txBody>
          <a:bodyPr/>
          <a:lstStyle/>
          <a:p>
            <a:fld id="{90BA4BDB-F31B-B040-BE19-B2C711CC1404}" type="datetimeFigureOut">
              <a:rPr lang="nl-NL" smtClean="0"/>
              <a:t>09-06-20</a:t>
            </a:fld>
            <a:endParaRPr lang="nl-NL"/>
          </a:p>
        </p:txBody>
      </p:sp>
      <p:sp>
        <p:nvSpPr>
          <p:cNvPr id="8" name="Tijdelijke aanduiding voor voettekst 7">
            <a:extLst>
              <a:ext uri="{FF2B5EF4-FFF2-40B4-BE49-F238E27FC236}">
                <a16:creationId xmlns:a16="http://schemas.microsoft.com/office/drawing/2014/main" xmlns="" id="{01409D8D-A9F9-424A-8511-2EC3CA3B298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9A86FBF4-5DE4-854D-BA4E-90BBCF29BFD9}"/>
              </a:ext>
            </a:extLst>
          </p:cNvPr>
          <p:cNvSpPr>
            <a:spLocks noGrp="1"/>
          </p:cNvSpPr>
          <p:nvPr>
            <p:ph type="sldNum" sz="quarter" idx="12"/>
          </p:nvPr>
        </p:nvSpPr>
        <p:spPr/>
        <p:txBody>
          <a:bodyPr/>
          <a:lstStyle/>
          <a:p>
            <a:fld id="{7206CB37-DA2F-9344-BB32-A0FCFB312A69}" type="slidenum">
              <a:rPr lang="nl-NL" smtClean="0"/>
              <a:t>‹nr.›</a:t>
            </a:fld>
            <a:endParaRPr lang="nl-NL"/>
          </a:p>
        </p:txBody>
      </p:sp>
    </p:spTree>
    <p:extLst>
      <p:ext uri="{BB962C8B-B14F-4D97-AF65-F5344CB8AC3E}">
        <p14:creationId xmlns:p14="http://schemas.microsoft.com/office/powerpoint/2010/main" val="365932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401665E-9DF8-2446-87D4-A51F3DE27AB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B00663FF-590E-B743-9FDD-B99668077DCB}"/>
              </a:ext>
            </a:extLst>
          </p:cNvPr>
          <p:cNvSpPr>
            <a:spLocks noGrp="1"/>
          </p:cNvSpPr>
          <p:nvPr>
            <p:ph type="dt" sz="half" idx="10"/>
          </p:nvPr>
        </p:nvSpPr>
        <p:spPr/>
        <p:txBody>
          <a:bodyPr/>
          <a:lstStyle/>
          <a:p>
            <a:fld id="{90BA4BDB-F31B-B040-BE19-B2C711CC1404}" type="datetimeFigureOut">
              <a:rPr lang="nl-NL" smtClean="0"/>
              <a:t>09-06-20</a:t>
            </a:fld>
            <a:endParaRPr lang="nl-NL"/>
          </a:p>
        </p:txBody>
      </p:sp>
      <p:sp>
        <p:nvSpPr>
          <p:cNvPr id="4" name="Tijdelijke aanduiding voor voettekst 3">
            <a:extLst>
              <a:ext uri="{FF2B5EF4-FFF2-40B4-BE49-F238E27FC236}">
                <a16:creationId xmlns:a16="http://schemas.microsoft.com/office/drawing/2014/main" xmlns="" id="{66218E08-88D2-1D49-AFB9-3F1D9167AD5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22E6F587-08BF-0748-B3AF-C8B6767321AC}"/>
              </a:ext>
            </a:extLst>
          </p:cNvPr>
          <p:cNvSpPr>
            <a:spLocks noGrp="1"/>
          </p:cNvSpPr>
          <p:nvPr>
            <p:ph type="sldNum" sz="quarter" idx="12"/>
          </p:nvPr>
        </p:nvSpPr>
        <p:spPr/>
        <p:txBody>
          <a:bodyPr/>
          <a:lstStyle/>
          <a:p>
            <a:fld id="{7206CB37-DA2F-9344-BB32-A0FCFB312A69}" type="slidenum">
              <a:rPr lang="nl-NL" smtClean="0"/>
              <a:t>‹nr.›</a:t>
            </a:fld>
            <a:endParaRPr lang="nl-NL"/>
          </a:p>
        </p:txBody>
      </p:sp>
    </p:spTree>
    <p:extLst>
      <p:ext uri="{BB962C8B-B14F-4D97-AF65-F5344CB8AC3E}">
        <p14:creationId xmlns:p14="http://schemas.microsoft.com/office/powerpoint/2010/main" val="13139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4BC4F908-D065-1C40-8C1C-E1790FA92211}"/>
              </a:ext>
            </a:extLst>
          </p:cNvPr>
          <p:cNvSpPr>
            <a:spLocks noGrp="1"/>
          </p:cNvSpPr>
          <p:nvPr>
            <p:ph type="dt" sz="half" idx="10"/>
          </p:nvPr>
        </p:nvSpPr>
        <p:spPr/>
        <p:txBody>
          <a:bodyPr/>
          <a:lstStyle/>
          <a:p>
            <a:fld id="{90BA4BDB-F31B-B040-BE19-B2C711CC1404}" type="datetimeFigureOut">
              <a:rPr lang="nl-NL" smtClean="0"/>
              <a:t>09-06-20</a:t>
            </a:fld>
            <a:endParaRPr lang="nl-NL"/>
          </a:p>
        </p:txBody>
      </p:sp>
      <p:sp>
        <p:nvSpPr>
          <p:cNvPr id="3" name="Tijdelijke aanduiding voor voettekst 2">
            <a:extLst>
              <a:ext uri="{FF2B5EF4-FFF2-40B4-BE49-F238E27FC236}">
                <a16:creationId xmlns:a16="http://schemas.microsoft.com/office/drawing/2014/main" xmlns="" id="{590F3C49-A9F8-A44A-8781-FE1D8E437B4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xmlns="" id="{6CEF8DF6-14DD-0645-A931-8E096705DD01}"/>
              </a:ext>
            </a:extLst>
          </p:cNvPr>
          <p:cNvSpPr>
            <a:spLocks noGrp="1"/>
          </p:cNvSpPr>
          <p:nvPr>
            <p:ph type="sldNum" sz="quarter" idx="12"/>
          </p:nvPr>
        </p:nvSpPr>
        <p:spPr/>
        <p:txBody>
          <a:bodyPr/>
          <a:lstStyle/>
          <a:p>
            <a:fld id="{7206CB37-DA2F-9344-BB32-A0FCFB312A69}" type="slidenum">
              <a:rPr lang="nl-NL" smtClean="0"/>
              <a:t>‹nr.›</a:t>
            </a:fld>
            <a:endParaRPr lang="nl-NL"/>
          </a:p>
        </p:txBody>
      </p:sp>
    </p:spTree>
    <p:extLst>
      <p:ext uri="{BB962C8B-B14F-4D97-AF65-F5344CB8AC3E}">
        <p14:creationId xmlns:p14="http://schemas.microsoft.com/office/powerpoint/2010/main" val="376655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7644C81-7700-FC46-8E3B-49E2274CBDE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97AC2980-AC2D-E948-A4ED-5780B0FA6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5AD946E5-09E7-E74C-9493-5A6148A2F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80D545C1-B7D5-6844-B33A-8B255D745273}"/>
              </a:ext>
            </a:extLst>
          </p:cNvPr>
          <p:cNvSpPr>
            <a:spLocks noGrp="1"/>
          </p:cNvSpPr>
          <p:nvPr>
            <p:ph type="dt" sz="half" idx="10"/>
          </p:nvPr>
        </p:nvSpPr>
        <p:spPr/>
        <p:txBody>
          <a:bodyPr/>
          <a:lstStyle/>
          <a:p>
            <a:fld id="{90BA4BDB-F31B-B040-BE19-B2C711CC1404}" type="datetimeFigureOut">
              <a:rPr lang="nl-NL" smtClean="0"/>
              <a:t>09-06-20</a:t>
            </a:fld>
            <a:endParaRPr lang="nl-NL"/>
          </a:p>
        </p:txBody>
      </p:sp>
      <p:sp>
        <p:nvSpPr>
          <p:cNvPr id="6" name="Tijdelijke aanduiding voor voettekst 5">
            <a:extLst>
              <a:ext uri="{FF2B5EF4-FFF2-40B4-BE49-F238E27FC236}">
                <a16:creationId xmlns:a16="http://schemas.microsoft.com/office/drawing/2014/main" xmlns="" id="{9B6E4802-6660-7840-B152-907016A1CD5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E594973A-4D0B-814E-873F-3E907B004275}"/>
              </a:ext>
            </a:extLst>
          </p:cNvPr>
          <p:cNvSpPr>
            <a:spLocks noGrp="1"/>
          </p:cNvSpPr>
          <p:nvPr>
            <p:ph type="sldNum" sz="quarter" idx="12"/>
          </p:nvPr>
        </p:nvSpPr>
        <p:spPr/>
        <p:txBody>
          <a:bodyPr/>
          <a:lstStyle/>
          <a:p>
            <a:fld id="{7206CB37-DA2F-9344-BB32-A0FCFB312A69}" type="slidenum">
              <a:rPr lang="nl-NL" smtClean="0"/>
              <a:t>‹nr.›</a:t>
            </a:fld>
            <a:endParaRPr lang="nl-NL"/>
          </a:p>
        </p:txBody>
      </p:sp>
    </p:spTree>
    <p:extLst>
      <p:ext uri="{BB962C8B-B14F-4D97-AF65-F5344CB8AC3E}">
        <p14:creationId xmlns:p14="http://schemas.microsoft.com/office/powerpoint/2010/main" val="349807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B6A16DF-B338-294C-85C4-99BBE0094CC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62548DB8-07A1-714D-822D-49144DC51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ECCDF0DC-13D7-B94A-8588-C88558AD5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3A7E7035-4928-0647-9118-A465518E1E5B}"/>
              </a:ext>
            </a:extLst>
          </p:cNvPr>
          <p:cNvSpPr>
            <a:spLocks noGrp="1"/>
          </p:cNvSpPr>
          <p:nvPr>
            <p:ph type="dt" sz="half" idx="10"/>
          </p:nvPr>
        </p:nvSpPr>
        <p:spPr/>
        <p:txBody>
          <a:bodyPr/>
          <a:lstStyle/>
          <a:p>
            <a:fld id="{90BA4BDB-F31B-B040-BE19-B2C711CC1404}" type="datetimeFigureOut">
              <a:rPr lang="nl-NL" smtClean="0"/>
              <a:t>09-06-20</a:t>
            </a:fld>
            <a:endParaRPr lang="nl-NL"/>
          </a:p>
        </p:txBody>
      </p:sp>
      <p:sp>
        <p:nvSpPr>
          <p:cNvPr id="6" name="Tijdelijke aanduiding voor voettekst 5">
            <a:extLst>
              <a:ext uri="{FF2B5EF4-FFF2-40B4-BE49-F238E27FC236}">
                <a16:creationId xmlns:a16="http://schemas.microsoft.com/office/drawing/2014/main" xmlns="" id="{67B46611-2155-B14D-8475-86A27482853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89804979-C6DC-D941-9C74-4EC3E350064E}"/>
              </a:ext>
            </a:extLst>
          </p:cNvPr>
          <p:cNvSpPr>
            <a:spLocks noGrp="1"/>
          </p:cNvSpPr>
          <p:nvPr>
            <p:ph type="sldNum" sz="quarter" idx="12"/>
          </p:nvPr>
        </p:nvSpPr>
        <p:spPr/>
        <p:txBody>
          <a:bodyPr/>
          <a:lstStyle/>
          <a:p>
            <a:fld id="{7206CB37-DA2F-9344-BB32-A0FCFB312A69}" type="slidenum">
              <a:rPr lang="nl-NL" smtClean="0"/>
              <a:t>‹nr.›</a:t>
            </a:fld>
            <a:endParaRPr lang="nl-NL"/>
          </a:p>
        </p:txBody>
      </p:sp>
    </p:spTree>
    <p:extLst>
      <p:ext uri="{BB962C8B-B14F-4D97-AF65-F5344CB8AC3E}">
        <p14:creationId xmlns:p14="http://schemas.microsoft.com/office/powerpoint/2010/main" val="24477411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FD2FC582-EDD0-004D-BBC2-B816232802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90A9DA33-C0E0-EA47-9836-739331ECB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CA01353F-014B-B24F-B755-97D9338888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A4BDB-F31B-B040-BE19-B2C711CC1404}" type="datetimeFigureOut">
              <a:rPr lang="nl-NL" smtClean="0"/>
              <a:t>09-06-20</a:t>
            </a:fld>
            <a:endParaRPr lang="nl-NL"/>
          </a:p>
        </p:txBody>
      </p:sp>
      <p:sp>
        <p:nvSpPr>
          <p:cNvPr id="5" name="Tijdelijke aanduiding voor voettekst 4">
            <a:extLst>
              <a:ext uri="{FF2B5EF4-FFF2-40B4-BE49-F238E27FC236}">
                <a16:creationId xmlns:a16="http://schemas.microsoft.com/office/drawing/2014/main" xmlns="" id="{B749156F-4F68-7440-875B-260EC23FB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14B57679-C153-E44D-8FB6-1A3F4F7A4E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6CB37-DA2F-9344-BB32-A0FCFB312A69}" type="slidenum">
              <a:rPr lang="nl-NL" smtClean="0"/>
              <a:t>‹nr.›</a:t>
            </a:fld>
            <a:endParaRPr lang="nl-NL"/>
          </a:p>
        </p:txBody>
      </p:sp>
    </p:spTree>
    <p:extLst>
      <p:ext uri="{BB962C8B-B14F-4D97-AF65-F5344CB8AC3E}">
        <p14:creationId xmlns:p14="http://schemas.microsoft.com/office/powerpoint/2010/main" val="1580556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8732B9FE-49AB-4664-8CB2-912ABBADCE56}"/>
              </a:ext>
            </a:extLst>
          </p:cNvPr>
          <p:cNvSpPr>
            <a:spLocks noGrp="1"/>
          </p:cNvSpPr>
          <p:nvPr>
            <p:ph type="title"/>
          </p:nvPr>
        </p:nvSpPr>
        <p:spPr/>
        <p:txBody>
          <a:bodyPr>
            <a:normAutofit fontScale="90000"/>
          </a:bodyPr>
          <a:lstStyle/>
          <a:p>
            <a:r>
              <a:rPr lang="nl-NL" sz="4400" b="1"/>
              <a:t>Presentatie </a:t>
            </a:r>
            <a:br>
              <a:rPr lang="nl-NL" sz="4400" b="1"/>
            </a:br>
            <a:r>
              <a:rPr lang="nl-NL" sz="4400" b="1"/>
              <a:t>Werkgroep Duurzaam Dieren-West</a:t>
            </a:r>
            <a:br>
              <a:rPr lang="nl-NL" sz="4400" b="1"/>
            </a:br>
            <a:r>
              <a:rPr lang="nl-NL" sz="4400" b="1"/>
              <a:t/>
            </a:r>
            <a:br>
              <a:rPr lang="nl-NL" sz="4400" b="1"/>
            </a:br>
            <a:r>
              <a:rPr lang="nl-NL" sz="4400"/>
              <a:t>Donderdag 1 februari 2018</a:t>
            </a:r>
            <a:br>
              <a:rPr lang="nl-NL" sz="4400"/>
            </a:br>
            <a:r>
              <a:rPr lang="nl-NL" sz="4400"/>
              <a:t>Ontmoetingskerk Dieren</a:t>
            </a:r>
            <a:endParaRPr lang="nl-NL" sz="4400" dirty="0">
              <a:latin typeface="+mn-lt"/>
            </a:endParaRPr>
          </a:p>
        </p:txBody>
      </p:sp>
      <p:pic>
        <p:nvPicPr>
          <p:cNvPr id="3" name="Afbeelding 2">
            <a:extLst>
              <a:ext uri="{FF2B5EF4-FFF2-40B4-BE49-F238E27FC236}">
                <a16:creationId xmlns:a16="http://schemas.microsoft.com/office/drawing/2014/main" xmlns="" id="{D7481492-16CE-4EFF-B4A2-6B6DAFCF497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6848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F16A309D-9B17-41D8-A80A-284A95C158C0}"/>
              </a:ext>
            </a:extLst>
          </p:cNvPr>
          <p:cNvSpPr>
            <a:spLocks noGrp="1"/>
          </p:cNvSpPr>
          <p:nvPr>
            <p:ph type="title"/>
          </p:nvPr>
        </p:nvSpPr>
        <p:spPr/>
        <p:txBody>
          <a:bodyPr/>
          <a:lstStyle/>
          <a:p>
            <a:r>
              <a:rPr lang="nl-NL" b="1"/>
              <a:t>Spouwmuurisolatie</a:t>
            </a:r>
            <a:endParaRPr lang="nl-NL" b="1" dirty="0"/>
          </a:p>
        </p:txBody>
      </p:sp>
      <p:pic>
        <p:nvPicPr>
          <p:cNvPr id="3" name="Afbeelding 2">
            <a:extLst>
              <a:ext uri="{FF2B5EF4-FFF2-40B4-BE49-F238E27FC236}">
                <a16:creationId xmlns:a16="http://schemas.microsoft.com/office/drawing/2014/main" xmlns="" id="{F847BC98-E8BF-4697-A884-B7AAE3EEB8B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7046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5C59E6C9-DBA3-47AC-9844-DFB244E8F056}"/>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xmlns="" id="{6758B811-41DF-4E6C-8DCA-AD0874CAF19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4995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54C269BC-DD7D-4327-80D9-CC396384CC56}"/>
              </a:ext>
            </a:extLst>
          </p:cNvPr>
          <p:cNvSpPr>
            <a:spLocks noGrp="1"/>
          </p:cNvSpPr>
          <p:nvPr>
            <p:ph type="title"/>
          </p:nvPr>
        </p:nvSpPr>
        <p:spPr/>
        <p:txBody>
          <a:bodyPr/>
          <a:lstStyle/>
          <a:p>
            <a:r>
              <a:rPr lang="nl-NL" b="1"/>
              <a:t>Parels</a:t>
            </a:r>
            <a:endParaRPr lang="nl-NL" b="1" dirty="0"/>
          </a:p>
        </p:txBody>
      </p:sp>
      <p:pic>
        <p:nvPicPr>
          <p:cNvPr id="3" name="Afbeelding 2">
            <a:extLst>
              <a:ext uri="{FF2B5EF4-FFF2-40B4-BE49-F238E27FC236}">
                <a16:creationId xmlns:a16="http://schemas.microsoft.com/office/drawing/2014/main" xmlns="" id="{B197A329-9D2E-4149-8E01-F4B06938D71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3484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329725A6-114A-42DB-94AD-390C8679E18C}"/>
              </a:ext>
            </a:extLst>
          </p:cNvPr>
          <p:cNvSpPr>
            <a:spLocks noGrp="1"/>
          </p:cNvSpPr>
          <p:nvPr>
            <p:ph type="title"/>
          </p:nvPr>
        </p:nvSpPr>
        <p:spPr/>
        <p:txBody>
          <a:bodyPr/>
          <a:lstStyle/>
          <a:p>
            <a:r>
              <a:rPr lang="nl-NL" b="1"/>
              <a:t>Dak isolatie</a:t>
            </a:r>
            <a:endParaRPr lang="nl-NL" b="1" dirty="0"/>
          </a:p>
        </p:txBody>
      </p:sp>
      <p:pic>
        <p:nvPicPr>
          <p:cNvPr id="3" name="Afbeelding 2">
            <a:extLst>
              <a:ext uri="{FF2B5EF4-FFF2-40B4-BE49-F238E27FC236}">
                <a16:creationId xmlns:a16="http://schemas.microsoft.com/office/drawing/2014/main" xmlns="" id="{ADA87CD6-6690-4C4F-8422-B097C29061D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7702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5C8DD5CD-58D2-4AFD-87F4-5B449551E920}"/>
              </a:ext>
            </a:extLst>
          </p:cNvPr>
          <p:cNvSpPr>
            <a:spLocks noGrp="1"/>
          </p:cNvSpPr>
          <p:nvPr>
            <p:ph type="title"/>
          </p:nvPr>
        </p:nvSpPr>
        <p:spPr/>
        <p:txBody>
          <a:bodyPr/>
          <a:lstStyle/>
          <a:p>
            <a:r>
              <a:rPr lang="nl-NL" b="1"/>
              <a:t>Soorten dak isolatie</a:t>
            </a:r>
            <a:endParaRPr lang="nl-NL" b="1" dirty="0"/>
          </a:p>
        </p:txBody>
      </p:sp>
      <p:pic>
        <p:nvPicPr>
          <p:cNvPr id="3" name="Afbeelding 2">
            <a:extLst>
              <a:ext uri="{FF2B5EF4-FFF2-40B4-BE49-F238E27FC236}">
                <a16:creationId xmlns:a16="http://schemas.microsoft.com/office/drawing/2014/main" xmlns="" id="{04292BDB-8377-4783-B0AA-F056BC166E5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4638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062F9A81-5783-45C8-BD87-1182CFACE85E}"/>
              </a:ext>
            </a:extLst>
          </p:cNvPr>
          <p:cNvSpPr>
            <a:spLocks noGrp="1"/>
          </p:cNvSpPr>
          <p:nvPr>
            <p:ph type="title"/>
          </p:nvPr>
        </p:nvSpPr>
        <p:spPr/>
        <p:txBody>
          <a:bodyPr/>
          <a:lstStyle/>
          <a:p>
            <a:r>
              <a:rPr lang="nl-NL" b="1"/>
              <a:t>Raamisolatie / isolatieglas</a:t>
            </a:r>
            <a:endParaRPr lang="nl-NL" b="1" dirty="0"/>
          </a:p>
        </p:txBody>
      </p:sp>
      <p:pic>
        <p:nvPicPr>
          <p:cNvPr id="3" name="Afbeelding 2">
            <a:extLst>
              <a:ext uri="{FF2B5EF4-FFF2-40B4-BE49-F238E27FC236}">
                <a16:creationId xmlns:a16="http://schemas.microsoft.com/office/drawing/2014/main" xmlns="" id="{CFD5DF3A-8D21-4C44-AD30-E57CF8A6BAF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574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E9566A76-C1E1-45E2-9BCE-053FE5667B8B}"/>
              </a:ext>
            </a:extLst>
          </p:cNvPr>
          <p:cNvSpPr>
            <a:spLocks noGrp="1"/>
          </p:cNvSpPr>
          <p:nvPr>
            <p:ph type="title"/>
          </p:nvPr>
        </p:nvSpPr>
        <p:spPr/>
        <p:txBody>
          <a:bodyPr/>
          <a:lstStyle/>
          <a:p>
            <a:pPr algn="ctr"/>
            <a:r>
              <a:rPr lang="nl-NL" b="1"/>
              <a:t>Werking HR++ beglazing</a:t>
            </a:r>
            <a:endParaRPr lang="nl-NL" b="1" dirty="0"/>
          </a:p>
        </p:txBody>
      </p:sp>
      <p:pic>
        <p:nvPicPr>
          <p:cNvPr id="3" name="Afbeelding 2">
            <a:extLst>
              <a:ext uri="{FF2B5EF4-FFF2-40B4-BE49-F238E27FC236}">
                <a16:creationId xmlns:a16="http://schemas.microsoft.com/office/drawing/2014/main" xmlns="" id="{4D129FEC-9232-481E-A318-0FEA00D5672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1307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F369591A-9057-4C54-9852-A687A0D6596A}"/>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xmlns="" id="{09CCD489-25C6-4BF9-B3BA-84A335D70DA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09745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8DD4B73D-F901-42DC-93FF-928CE8F444A5}"/>
              </a:ext>
            </a:extLst>
          </p:cNvPr>
          <p:cNvSpPr>
            <a:spLocks noGrp="1"/>
          </p:cNvSpPr>
          <p:nvPr>
            <p:ph type="title"/>
          </p:nvPr>
        </p:nvSpPr>
        <p:spPr/>
        <p:txBody>
          <a:bodyPr/>
          <a:lstStyle/>
          <a:p>
            <a:pPr algn="ctr"/>
            <a:r>
              <a:rPr lang="nl-NL" b="1"/>
              <a:t>Hierna volgen enkele voorbeelden uit de praktijk in uw wijk</a:t>
            </a:r>
            <a:endParaRPr lang="nl-NL" b="1" dirty="0"/>
          </a:p>
        </p:txBody>
      </p:sp>
      <p:pic>
        <p:nvPicPr>
          <p:cNvPr id="3" name="Afbeelding 2">
            <a:extLst>
              <a:ext uri="{FF2B5EF4-FFF2-40B4-BE49-F238E27FC236}">
                <a16:creationId xmlns:a16="http://schemas.microsoft.com/office/drawing/2014/main" xmlns="" id="{A2609905-4CBA-4E17-89DF-D1B62E10683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087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507550AB-2128-4B78-BE1B-EB574E2E4E41}"/>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xmlns="" id="{19BD6A58-3EA7-41F9-BF6F-184BFA70B31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0836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4F48C1D6-BC07-47B2-BC54-8122D0F8F957}"/>
              </a:ext>
            </a:extLst>
          </p:cNvPr>
          <p:cNvSpPr>
            <a:spLocks noGrp="1"/>
          </p:cNvSpPr>
          <p:nvPr>
            <p:ph type="title"/>
          </p:nvPr>
        </p:nvSpPr>
        <p:spPr/>
        <p:txBody>
          <a:bodyPr>
            <a:normAutofit fontScale="90000"/>
          </a:bodyPr>
          <a:lstStyle/>
          <a:p>
            <a:pPr algn="ctr"/>
            <a:r>
              <a:rPr lang="nl-NL" sz="3600" b="1"/>
              <a:t>Heel veel mensen zetten liever de verwarming nog een graadje hoger dan hun koude voeten-probleem aan te pakken. Terwijl iedereen wel wil besparen op stookkosten. Dat kan door doelgerichte woningisolatie. Alleen, hoe doe je dat?</a:t>
            </a:r>
            <a:br>
              <a:rPr lang="nl-NL" sz="3600" b="1"/>
            </a:br>
            <a:endParaRPr lang="nl-NL" sz="3600" b="1" dirty="0"/>
          </a:p>
        </p:txBody>
      </p:sp>
      <p:pic>
        <p:nvPicPr>
          <p:cNvPr id="3" name="Afbeelding 2">
            <a:extLst>
              <a:ext uri="{FF2B5EF4-FFF2-40B4-BE49-F238E27FC236}">
                <a16:creationId xmlns:a16="http://schemas.microsoft.com/office/drawing/2014/main" xmlns="" id="{8EAC31D7-5221-46C7-82E7-EA3EBB8FBC0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72646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EE6B177C-CA39-4ADF-B34D-1DCE0503ADEB}"/>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xmlns="" id="{C2F90E72-9605-4F9A-AF44-8B75BEC2412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5640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94F09EBC-0654-4A00-BA3B-BB0BA8BE90D5}"/>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xmlns="" id="{C26D8A7F-F801-4C15-818F-DDA08E7A3E4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38911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5EB29A36-10E3-4FB2-91DD-FE569F38765F}"/>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xmlns="" id="{673884C4-908C-4E3F-AB15-AC1EACB9BAC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1805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5B51CBC1-11FD-45F1-B412-D3B11F2FDD99}"/>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xmlns="" id="{A4D86353-56BD-4E1C-B05F-223AC0CF253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8206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E0658B11-0DB3-4705-9B85-37C65BA954E8}"/>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xmlns="" id="{BEEB5006-C958-4B47-95D6-1000F097285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823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B89495F9-40C0-43B3-AF66-9E3084AF3860}"/>
              </a:ext>
            </a:extLst>
          </p:cNvPr>
          <p:cNvSpPr>
            <a:spLocks noGrp="1"/>
          </p:cNvSpPr>
          <p:nvPr>
            <p:ph type="title"/>
          </p:nvPr>
        </p:nvSpPr>
        <p:spPr/>
        <p:txBody>
          <a:bodyPr/>
          <a:lstStyle/>
          <a:p>
            <a:r>
              <a:rPr lang="nl-NL"/>
              <a:t>Vloerisolatie</a:t>
            </a:r>
            <a:endParaRPr lang="nl-NL" dirty="0"/>
          </a:p>
        </p:txBody>
      </p:sp>
      <p:pic>
        <p:nvPicPr>
          <p:cNvPr id="3" name="Afbeelding 2">
            <a:extLst>
              <a:ext uri="{FF2B5EF4-FFF2-40B4-BE49-F238E27FC236}">
                <a16:creationId xmlns:a16="http://schemas.microsoft.com/office/drawing/2014/main" xmlns="" id="{22C813E6-355F-449D-96E5-F2A02A197DA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2136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CEE06E57-60AB-47F6-A35C-3F5AEFBFB459}"/>
              </a:ext>
            </a:extLst>
          </p:cNvPr>
          <p:cNvSpPr>
            <a:spLocks noGrp="1"/>
          </p:cNvSpPr>
          <p:nvPr>
            <p:ph type="title"/>
          </p:nvPr>
        </p:nvSpPr>
        <p:spPr/>
        <p:txBody>
          <a:bodyPr/>
          <a:lstStyle/>
          <a:p>
            <a:r>
              <a:rPr lang="nl-NL" b="1"/>
              <a:t>Soorten vloerisolatie</a:t>
            </a:r>
            <a:endParaRPr lang="nl-NL" b="1" dirty="0"/>
          </a:p>
        </p:txBody>
      </p:sp>
      <p:pic>
        <p:nvPicPr>
          <p:cNvPr id="3" name="Afbeelding 2">
            <a:extLst>
              <a:ext uri="{FF2B5EF4-FFF2-40B4-BE49-F238E27FC236}">
                <a16:creationId xmlns:a16="http://schemas.microsoft.com/office/drawing/2014/main" xmlns="" id="{A93B14E0-F1D3-403E-80FC-6D84CCAC8E1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0868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8CA0E35F-CE3B-4254-BE84-0D1724C02490}"/>
              </a:ext>
            </a:extLst>
          </p:cNvPr>
          <p:cNvSpPr>
            <a:spLocks noGrp="1"/>
          </p:cNvSpPr>
          <p:nvPr>
            <p:ph type="title"/>
          </p:nvPr>
        </p:nvSpPr>
        <p:spPr/>
        <p:txBody>
          <a:bodyPr/>
          <a:lstStyle/>
          <a:p>
            <a:r>
              <a:rPr lang="nl-NL" b="1"/>
              <a:t>Trifoil isolatiekussens</a:t>
            </a:r>
            <a:endParaRPr lang="nl-NL" b="1" dirty="0"/>
          </a:p>
        </p:txBody>
      </p:sp>
      <p:pic>
        <p:nvPicPr>
          <p:cNvPr id="3" name="Afbeelding 2">
            <a:extLst>
              <a:ext uri="{FF2B5EF4-FFF2-40B4-BE49-F238E27FC236}">
                <a16:creationId xmlns:a16="http://schemas.microsoft.com/office/drawing/2014/main" xmlns="" id="{4310645E-A235-43C3-8555-6170C58B7FB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3140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AED15549-4568-4B89-B843-AA1BA84586D0}"/>
              </a:ext>
            </a:extLst>
          </p:cNvPr>
          <p:cNvSpPr>
            <a:spLocks noGrp="1"/>
          </p:cNvSpPr>
          <p:nvPr>
            <p:ph type="title"/>
          </p:nvPr>
        </p:nvSpPr>
        <p:spPr/>
        <p:txBody>
          <a:bodyPr/>
          <a:lstStyle/>
          <a:p>
            <a:r>
              <a:rPr lang="nl-NL" b="1"/>
              <a:t>Isolatiefolie</a:t>
            </a:r>
            <a:endParaRPr lang="nl-NL" b="1" dirty="0"/>
          </a:p>
        </p:txBody>
      </p:sp>
      <p:pic>
        <p:nvPicPr>
          <p:cNvPr id="3" name="Afbeelding 2">
            <a:extLst>
              <a:ext uri="{FF2B5EF4-FFF2-40B4-BE49-F238E27FC236}">
                <a16:creationId xmlns:a16="http://schemas.microsoft.com/office/drawing/2014/main" xmlns="" id="{7B9D5A32-9E61-42ED-92FF-8B00A9332E9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3437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7FC37D7C-4BBC-4586-8E8E-AD1689ED17AC}"/>
              </a:ext>
            </a:extLst>
          </p:cNvPr>
          <p:cNvSpPr>
            <a:spLocks noGrp="1"/>
          </p:cNvSpPr>
          <p:nvPr>
            <p:ph type="title"/>
          </p:nvPr>
        </p:nvSpPr>
        <p:spPr/>
        <p:txBody>
          <a:bodyPr/>
          <a:lstStyle/>
          <a:p>
            <a:r>
              <a:rPr lang="nl-NL" b="1"/>
              <a:t>Geslotencellig polyurethaanschuim (PUR)</a:t>
            </a:r>
            <a:endParaRPr lang="nl-NL" b="1" dirty="0"/>
          </a:p>
        </p:txBody>
      </p:sp>
      <p:pic>
        <p:nvPicPr>
          <p:cNvPr id="3" name="Afbeelding 2">
            <a:extLst>
              <a:ext uri="{FF2B5EF4-FFF2-40B4-BE49-F238E27FC236}">
                <a16:creationId xmlns:a16="http://schemas.microsoft.com/office/drawing/2014/main" xmlns="" id="{02FBFFC4-3273-422E-BA76-5608087EF7F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1555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xmlns="" id="{96013D9B-083A-4757-95ED-E472979EE9F6}"/>
              </a:ext>
            </a:extLst>
          </p:cNvPr>
          <p:cNvSpPr>
            <a:spLocks noGrp="1"/>
          </p:cNvSpPr>
          <p:nvPr>
            <p:ph type="title"/>
          </p:nvPr>
        </p:nvSpPr>
        <p:spPr/>
        <p:txBody>
          <a:bodyPr>
            <a:normAutofit fontScale="90000"/>
          </a:bodyPr>
          <a:lstStyle/>
          <a:p>
            <a:r>
              <a:rPr lang="nl-NL" sz="2000">
                <a:latin typeface="+mn-lt"/>
              </a:rPr>
              <a:t>Bij bodemisolatie wordt er een isolatiemateriaal op de bodem gelegd. Hierdoor is er minder warmteverlies en wordt uw kruipruimte droger.</a:t>
            </a:r>
            <a:br>
              <a:rPr lang="nl-NL" sz="2000">
                <a:latin typeface="+mn-lt"/>
              </a:rPr>
            </a:br>
            <a:r>
              <a:rPr lang="nl-NL" sz="2000">
                <a:latin typeface="+mn-lt"/>
              </a:rPr>
              <a:t>Een vochtige kruipruimte is ongezond en geeft veel overlast.</a:t>
            </a:r>
            <a:br>
              <a:rPr lang="nl-NL" sz="2000">
                <a:latin typeface="+mn-lt"/>
              </a:rPr>
            </a:br>
            <a:r>
              <a:rPr lang="nl-NL" sz="2000">
                <a:latin typeface="+mn-lt"/>
              </a:rPr>
              <a:t>Bodemisolatie is een betaalbare oplossing voor vochtige kruipruimtes. En zeer krappe kruipruimtes.</a:t>
            </a:r>
            <a:br>
              <a:rPr lang="nl-NL" sz="2000">
                <a:latin typeface="+mn-lt"/>
              </a:rPr>
            </a:br>
            <a:r>
              <a:rPr lang="nl-NL" sz="2000">
                <a:latin typeface="+mn-lt"/>
              </a:rPr>
              <a:t/>
            </a:r>
            <a:br>
              <a:rPr lang="nl-NL" sz="2000">
                <a:latin typeface="+mn-lt"/>
              </a:rPr>
            </a:br>
            <a:r>
              <a:rPr lang="nl-NL" sz="2000">
                <a:latin typeface="+mn-lt"/>
              </a:rPr>
              <a:t>Heeft u een vloer van meer dan 35cm hoog dan adviseren wij u vloerisolatie toe te passen.</a:t>
            </a:r>
            <a:endParaRPr lang="nl-NL" sz="2000" dirty="0">
              <a:latin typeface="+mn-lt"/>
            </a:endParaRPr>
          </a:p>
        </p:txBody>
      </p:sp>
      <p:pic>
        <p:nvPicPr>
          <p:cNvPr id="3" name="Afbeelding 2">
            <a:extLst>
              <a:ext uri="{FF2B5EF4-FFF2-40B4-BE49-F238E27FC236}">
                <a16:creationId xmlns:a16="http://schemas.microsoft.com/office/drawing/2014/main" xmlns="" id="{6099D6B4-E938-4540-A674-8A6334831E1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4577063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Words>
  <Application>Microsoft Macintosh PowerPoint</Application>
  <PresentationFormat>Aangepast</PresentationFormat>
  <Paragraphs>15</Paragraphs>
  <Slides>23</Slides>
  <Notes>0</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Kantoorthema</vt:lpstr>
      <vt:lpstr>Presentatie  Werkgroep Duurzaam Dieren-West  Donderdag 1 februari 2018 Ontmoetingskerk Dieren</vt:lpstr>
      <vt:lpstr>Heel veel mensen zetten liever de verwarming nog een graadje hoger dan hun koude voeten-probleem aan te pakken. Terwijl iedereen wel wil besparen op stookkosten. Dat kan door doelgerichte woningisolatie. Alleen, hoe doe je dat? </vt:lpstr>
      <vt:lpstr>PowerPoint-presentatie</vt:lpstr>
      <vt:lpstr>Vloerisolatie</vt:lpstr>
      <vt:lpstr>Soorten vloerisolatie</vt:lpstr>
      <vt:lpstr>Trifoil isolatiekussens</vt:lpstr>
      <vt:lpstr>Isolatiefolie</vt:lpstr>
      <vt:lpstr>Geslotencellig polyurethaanschuim (PUR)</vt:lpstr>
      <vt:lpstr>Bij bodemisolatie wordt er een isolatiemateriaal op de bodem gelegd. Hierdoor is er minder warmteverlies en wordt uw kruipruimte droger. Een vochtige kruipruimte is ongezond en geeft veel overlast. Bodemisolatie is een betaalbare oplossing voor vochtige kruipruimtes. En zeer krappe kruipruimtes.  Heeft u een vloer van meer dan 35cm hoog dan adviseren wij u vloerisolatie toe te passen.</vt:lpstr>
      <vt:lpstr>Spouwmuurisolatie</vt:lpstr>
      <vt:lpstr>PowerPoint-presentatie</vt:lpstr>
      <vt:lpstr>Parels</vt:lpstr>
      <vt:lpstr>Dak isolatie</vt:lpstr>
      <vt:lpstr>Soorten dak isolatie</vt:lpstr>
      <vt:lpstr>Raamisolatie / isolatieglas</vt:lpstr>
      <vt:lpstr>Werking HR++ beglazing</vt:lpstr>
      <vt:lpstr>PowerPoint-presentatie</vt:lpstr>
      <vt:lpstr>Hierna volgen enkele voorbeelden uit de praktijk in uw wijk</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Werkgroep Duurzaam Dieren-West  Donderdag 1 februari 2018 Ontmoetingskerk Dieren</dc:title>
  <dc:creator>Gerdien Heerink</dc:creator>
  <cp:lastModifiedBy>Herman Hotho</cp:lastModifiedBy>
  <cp:revision>1</cp:revision>
  <dcterms:created xsi:type="dcterms:W3CDTF">2020-06-09T12:45:26Z</dcterms:created>
  <dcterms:modified xsi:type="dcterms:W3CDTF">2020-06-09T13:49:22Z</dcterms:modified>
</cp:coreProperties>
</file>